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13" r:id="rId2"/>
    <p:sldId id="256" r:id="rId3"/>
    <p:sldId id="257" r:id="rId4"/>
    <p:sldId id="264" r:id="rId5"/>
    <p:sldId id="319" r:id="rId6"/>
    <p:sldId id="265" r:id="rId7"/>
    <p:sldId id="269" r:id="rId8"/>
    <p:sldId id="270" r:id="rId9"/>
    <p:sldId id="315" r:id="rId10"/>
    <p:sldId id="290" r:id="rId11"/>
    <p:sldId id="322" r:id="rId12"/>
    <p:sldId id="320" r:id="rId13"/>
    <p:sldId id="297" r:id="rId14"/>
    <p:sldId id="323" r:id="rId15"/>
    <p:sldId id="325" r:id="rId16"/>
    <p:sldId id="326" r:id="rId17"/>
    <p:sldId id="327" r:id="rId18"/>
    <p:sldId id="324" r:id="rId19"/>
    <p:sldId id="321" r:id="rId20"/>
  </p:sldIdLst>
  <p:sldSz cx="12192000" cy="6858000"/>
  <p:notesSz cx="7104063" cy="10234613"/>
  <p:defaultTextStyle>
    <a:defPPr>
      <a:defRPr lang="zh-CN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23D"/>
    <a:srgbClr val="2C2C2C"/>
    <a:srgbClr val="130E09"/>
    <a:srgbClr val="160F0A"/>
    <a:srgbClr val="6F6F6F"/>
    <a:srgbClr val="20245C"/>
    <a:srgbClr val="5C625D"/>
    <a:srgbClr val="565D95"/>
    <a:srgbClr val="2E371A"/>
    <a:srgbClr val="CA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6374"/>
  </p:normalViewPr>
  <p:slideViewPr>
    <p:cSldViewPr snapToGrid="0" showGuides="1">
      <p:cViewPr varScale="1">
        <p:scale>
          <a:sx n="41" d="100"/>
          <a:sy n="41" d="100"/>
        </p:scale>
        <p:origin x="51" y="189"/>
      </p:cViewPr>
      <p:guideLst>
        <p:guide orient="horz" pos="22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4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4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469127"/>
            <a:ext cx="10307927" cy="4093348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9"/>
            <a:ext cx="10307927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2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5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8879959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2023/6/24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4.xml"/><Relationship Id="rId7" Type="http://schemas.openxmlformats.org/officeDocument/2006/relationships/slide" Target="slide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3.xml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4.xml"/><Relationship Id="rId4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6CBA4-7D6B-D053-42DB-8DA3B9D1AF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j-ea"/>
                <a:cs typeface="Unifont" panose="000B0609090203010103" pitchFamily="49" charset="2"/>
              </a:rPr>
              <a:t>隆重推出：</a:t>
            </a:r>
            <a:br>
              <a:rPr lang="en-US" altLang="zh-CN" dirty="0">
                <a:latin typeface="+mj-ea"/>
                <a:cs typeface="Unifont" panose="000B0609090203010103" pitchFamily="49" charset="2"/>
              </a:rPr>
            </a:br>
            <a:r>
              <a:rPr lang="en-US" altLang="zh-CN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Minecraft</a:t>
            </a:r>
            <a:r>
              <a:rPr lang="en-US" altLang="zh-CN" dirty="0"/>
              <a:t> </a:t>
            </a:r>
            <a:r>
              <a:rPr lang="en-US" altLang="zh-CN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For PowerPoint</a:t>
            </a:r>
            <a:endParaRPr lang="zh-CN" altLang="en-US" dirty="0">
              <a:latin typeface="Unifont" panose="000B0609090203010103" pitchFamily="49" charset="2"/>
              <a:ea typeface="Unifont" panose="000B0609090203010103" pitchFamily="49" charset="2"/>
              <a:cs typeface="Unifont" panose="000B0609090203010103" pitchFamily="49" charset="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082EB3-009F-5C4D-20DF-4EBFC312E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你的下一个</a:t>
            </a:r>
            <a:r>
              <a:rPr lang="en-US" altLang="zh-CN" dirty="0"/>
              <a:t>MC</a:t>
            </a:r>
            <a:r>
              <a:rPr lang="zh-CN" altLang="en-US" dirty="0"/>
              <a:t>，何必是</a:t>
            </a:r>
            <a:r>
              <a:rPr lang="en-US" altLang="zh-CN" dirty="0"/>
              <a:t>JE/BE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7822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C124969-6A2B-CF10-8E09-9FB1133E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sp>
        <p:nvSpPr>
          <p:cNvPr id="13" name="矩形 12">
            <a:hlinkClick r:id="rId3" action="ppaction://hlinksldjump"/>
            <a:extLst>
              <a:ext uri="{FF2B5EF4-FFF2-40B4-BE49-F238E27FC236}">
                <a16:creationId xmlns:a16="http://schemas.microsoft.com/office/drawing/2014/main" id="{4AA12E4C-E20B-6F54-F9DA-307D27FAA6C3}"/>
              </a:ext>
            </a:extLst>
          </p:cNvPr>
          <p:cNvSpPr/>
          <p:nvPr/>
        </p:nvSpPr>
        <p:spPr>
          <a:xfrm>
            <a:off x="3267075" y="5657850"/>
            <a:ext cx="564832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1F279-4A4D-2844-ED34-6A520E59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CEC349-AC92-CBDC-63E9-DBCEBFE73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0470B7-9B43-3681-75FD-7997A1B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2C5FF67E-C61B-3E87-F89E-10876050C8E4}"/>
              </a:ext>
            </a:extLst>
          </p:cNvPr>
          <p:cNvSpPr/>
          <p:nvPr/>
        </p:nvSpPr>
        <p:spPr>
          <a:xfrm>
            <a:off x="6257925" y="6105525"/>
            <a:ext cx="4210050" cy="494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941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FCF73-21CD-7F56-969F-5E30733F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134B7-2F63-9F11-60D4-BEAC91494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2DE31B-FD87-3242-60B9-5258D54B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006A03C1-8504-D6CE-60F9-F2902553E637}"/>
              </a:ext>
            </a:extLst>
          </p:cNvPr>
          <p:cNvSpPr/>
          <p:nvPr/>
        </p:nvSpPr>
        <p:spPr>
          <a:xfrm>
            <a:off x="2286000" y="1485900"/>
            <a:ext cx="942975" cy="904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B4F7378C-BA0D-9CBA-200A-5243E488649B}"/>
              </a:ext>
            </a:extLst>
          </p:cNvPr>
          <p:cNvSpPr/>
          <p:nvPr/>
        </p:nvSpPr>
        <p:spPr>
          <a:xfrm>
            <a:off x="8496300" y="6086475"/>
            <a:ext cx="1952625" cy="513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58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12191365" cy="685800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82483" y="3136612"/>
            <a:ext cx="4226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加载地形中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8092A-543B-F870-4D9F-CAF1E40B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7B368-A6AE-0BD2-E46D-C41E0C32F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D03D9-E408-897A-2547-7D75153E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DC7A94-25DB-A0A3-4F9E-27CF8A041D2D}"/>
              </a:ext>
            </a:extLst>
          </p:cNvPr>
          <p:cNvSpPr/>
          <p:nvPr/>
        </p:nvSpPr>
        <p:spPr>
          <a:xfrm>
            <a:off x="0" y="0"/>
            <a:ext cx="390525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2C2C2C"/>
                </a:solidFill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菜单栏</a:t>
            </a:r>
          </a:p>
        </p:txBody>
      </p:sp>
      <p:sp>
        <p:nvSpPr>
          <p:cNvPr id="7" name="矩形 6">
            <a:hlinkClick r:id="rId3" action="ppaction://hlinksldjump"/>
            <a:extLst>
              <a:ext uri="{FF2B5EF4-FFF2-40B4-BE49-F238E27FC236}">
                <a16:creationId xmlns:a16="http://schemas.microsoft.com/office/drawing/2014/main" id="{98A7DC58-FFEA-E294-91DA-A8C641181A7A}"/>
              </a:ext>
            </a:extLst>
          </p:cNvPr>
          <p:cNvSpPr/>
          <p:nvPr/>
        </p:nvSpPr>
        <p:spPr>
          <a:xfrm>
            <a:off x="0" y="0"/>
            <a:ext cx="390525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04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D777937-87AC-084D-4947-8E2EE5B2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DC7A94-25DB-A0A3-4F9E-27CF8A041D2D}"/>
              </a:ext>
            </a:extLst>
          </p:cNvPr>
          <p:cNvSpPr/>
          <p:nvPr/>
        </p:nvSpPr>
        <p:spPr>
          <a:xfrm>
            <a:off x="0" y="0"/>
            <a:ext cx="390525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2C2C2C"/>
                </a:solidFill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菜单栏</a:t>
            </a:r>
          </a:p>
        </p:txBody>
      </p:sp>
      <p:sp>
        <p:nvSpPr>
          <p:cNvPr id="7" name="矩形 6">
            <a:hlinkClick r:id="rId3" action="ppaction://hlinksldjump"/>
            <a:extLst>
              <a:ext uri="{FF2B5EF4-FFF2-40B4-BE49-F238E27FC236}">
                <a16:creationId xmlns:a16="http://schemas.microsoft.com/office/drawing/2014/main" id="{98A7DC58-FFEA-E294-91DA-A8C641181A7A}"/>
              </a:ext>
            </a:extLst>
          </p:cNvPr>
          <p:cNvSpPr/>
          <p:nvPr/>
        </p:nvSpPr>
        <p:spPr>
          <a:xfrm>
            <a:off x="0" y="0"/>
            <a:ext cx="390525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18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79884-AFF3-74D1-BE8A-1D6F4807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001AAA-901B-CD71-D316-9A281F1B5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E5CCC9-7AFF-443B-4D0D-D13754CA5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92000" cy="6867525"/>
          </a:xfrm>
          <a:prstGeom prst="rect">
            <a:avLst/>
          </a:prstGeom>
        </p:spPr>
      </p:pic>
      <p:sp>
        <p:nvSpPr>
          <p:cNvPr id="6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D0BC14E6-3F5E-B5C9-F5AB-A5222E24E09B}"/>
              </a:ext>
            </a:extLst>
          </p:cNvPr>
          <p:cNvSpPr/>
          <p:nvPr/>
        </p:nvSpPr>
        <p:spPr>
          <a:xfrm>
            <a:off x="1685925" y="6176963"/>
            <a:ext cx="4248150" cy="42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3" action="ppaction://hlinksldjump"/>
            <a:extLst>
              <a:ext uri="{FF2B5EF4-FFF2-40B4-BE49-F238E27FC236}">
                <a16:creationId xmlns:a16="http://schemas.microsoft.com/office/drawing/2014/main" id="{74E1C8D1-8670-9E3E-A912-5EA26245778B}"/>
              </a:ext>
            </a:extLst>
          </p:cNvPr>
          <p:cNvSpPr/>
          <p:nvPr/>
        </p:nvSpPr>
        <p:spPr>
          <a:xfrm>
            <a:off x="6257927" y="6176963"/>
            <a:ext cx="4248150" cy="42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4" action="ppaction://hlinksldjump"/>
            <a:extLst>
              <a:ext uri="{FF2B5EF4-FFF2-40B4-BE49-F238E27FC236}">
                <a16:creationId xmlns:a16="http://schemas.microsoft.com/office/drawing/2014/main" id="{AE952A88-2424-E162-E5CA-130DD5CBEAEE}"/>
              </a:ext>
            </a:extLst>
          </p:cNvPr>
          <p:cNvSpPr/>
          <p:nvPr/>
        </p:nvSpPr>
        <p:spPr>
          <a:xfrm>
            <a:off x="6257927" y="2876550"/>
            <a:ext cx="4248150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52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0B22843-FF50-CCD6-1E64-459D65EE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D0BC14E6-3F5E-B5C9-F5AB-A5222E24E09B}"/>
              </a:ext>
            </a:extLst>
          </p:cNvPr>
          <p:cNvSpPr/>
          <p:nvPr/>
        </p:nvSpPr>
        <p:spPr>
          <a:xfrm>
            <a:off x="1685925" y="6176963"/>
            <a:ext cx="4248150" cy="42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3" action="ppaction://hlinksldjump"/>
            <a:extLst>
              <a:ext uri="{FF2B5EF4-FFF2-40B4-BE49-F238E27FC236}">
                <a16:creationId xmlns:a16="http://schemas.microsoft.com/office/drawing/2014/main" id="{74E1C8D1-8670-9E3E-A912-5EA26245778B}"/>
              </a:ext>
            </a:extLst>
          </p:cNvPr>
          <p:cNvSpPr/>
          <p:nvPr/>
        </p:nvSpPr>
        <p:spPr>
          <a:xfrm>
            <a:off x="6257927" y="6176963"/>
            <a:ext cx="4248150" cy="42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hlinkClick r:id="rId4" action="ppaction://hlinksldjump"/>
            <a:extLst>
              <a:ext uri="{FF2B5EF4-FFF2-40B4-BE49-F238E27FC236}">
                <a16:creationId xmlns:a16="http://schemas.microsoft.com/office/drawing/2014/main" id="{E4F2569C-1857-13E7-88E9-E13D90C4C309}"/>
              </a:ext>
            </a:extLst>
          </p:cNvPr>
          <p:cNvSpPr/>
          <p:nvPr/>
        </p:nvSpPr>
        <p:spPr>
          <a:xfrm>
            <a:off x="6257927" y="2876550"/>
            <a:ext cx="4248150" cy="42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33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0BC78-DD47-4670-B029-9C9718B8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4073A9-D9E1-49DF-3717-FE7894E5E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ED611A-DA5C-64DF-1D58-0F1A00432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675"/>
            <a:ext cx="12192000" cy="6924675"/>
          </a:xfrm>
          <a:prstGeom prst="rect">
            <a:avLst/>
          </a:prstGeom>
        </p:spPr>
      </p:pic>
      <p:sp>
        <p:nvSpPr>
          <p:cNvPr id="6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02890904-426C-77FE-0008-F607F4D9FEE7}"/>
              </a:ext>
            </a:extLst>
          </p:cNvPr>
          <p:cNvSpPr/>
          <p:nvPr/>
        </p:nvSpPr>
        <p:spPr>
          <a:xfrm>
            <a:off x="3228975" y="1584008"/>
            <a:ext cx="5753100" cy="5781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07F078AA-0777-66AB-0643-32B9D92C70DC}"/>
              </a:ext>
            </a:extLst>
          </p:cNvPr>
          <p:cNvSpPr/>
          <p:nvPr/>
        </p:nvSpPr>
        <p:spPr>
          <a:xfrm>
            <a:off x="3228975" y="2305050"/>
            <a:ext cx="2714625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D07BACD7-7954-BA55-7EDE-44750EB0213E}"/>
              </a:ext>
            </a:extLst>
          </p:cNvPr>
          <p:cNvSpPr/>
          <p:nvPr/>
        </p:nvSpPr>
        <p:spPr>
          <a:xfrm>
            <a:off x="3228975" y="5095875"/>
            <a:ext cx="5753100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6" action="ppaction://hlinksldjump"/>
            <a:extLst>
              <a:ext uri="{FF2B5EF4-FFF2-40B4-BE49-F238E27FC236}">
                <a16:creationId xmlns:a16="http://schemas.microsoft.com/office/drawing/2014/main" id="{A7DA8480-2693-5DD9-4E9B-94EE10CBD922}"/>
              </a:ext>
            </a:extLst>
          </p:cNvPr>
          <p:cNvSpPr/>
          <p:nvPr/>
        </p:nvSpPr>
        <p:spPr>
          <a:xfrm>
            <a:off x="3228975" y="3714750"/>
            <a:ext cx="5753100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hlinkClick r:id="rId7" action="ppaction://hlinksldjump"/>
            <a:extLst>
              <a:ext uri="{FF2B5EF4-FFF2-40B4-BE49-F238E27FC236}">
                <a16:creationId xmlns:a16="http://schemas.microsoft.com/office/drawing/2014/main" id="{A984F18A-BDA4-D6D1-15E6-0CCCDD34FBEF}"/>
              </a:ext>
            </a:extLst>
          </p:cNvPr>
          <p:cNvSpPr/>
          <p:nvPr/>
        </p:nvSpPr>
        <p:spPr>
          <a:xfrm>
            <a:off x="3228975" y="4362450"/>
            <a:ext cx="2714625" cy="557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hlinkClick r:id="rId8" action="ppaction://hlinksldjump"/>
            <a:extLst>
              <a:ext uri="{FF2B5EF4-FFF2-40B4-BE49-F238E27FC236}">
                <a16:creationId xmlns:a16="http://schemas.microsoft.com/office/drawing/2014/main" id="{99D4793F-5B7F-6DB5-B7E7-40CAB9976261}"/>
              </a:ext>
            </a:extLst>
          </p:cNvPr>
          <p:cNvSpPr/>
          <p:nvPr/>
        </p:nvSpPr>
        <p:spPr>
          <a:xfrm>
            <a:off x="6219825" y="4362450"/>
            <a:ext cx="2762250" cy="557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46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3D701-7D22-AE37-CB81-90D3F7F9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展示完毕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D7F17-91CC-23E4-FF93-16A08D779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将在</a:t>
            </a:r>
            <a:r>
              <a:rPr lang="en-US" altLang="zh-CN" dirty="0" err="1"/>
              <a:t>Github</a:t>
            </a:r>
            <a:r>
              <a:rPr lang="zh-CN" altLang="en-US" dirty="0"/>
              <a:t>开源</a:t>
            </a:r>
            <a:endParaRPr lang="en-US" altLang="zh-CN" dirty="0"/>
          </a:p>
          <a:p>
            <a:r>
              <a:rPr lang="zh-CN" altLang="en-US" dirty="0"/>
              <a:t>开源地址看简介</a:t>
            </a:r>
          </a:p>
        </p:txBody>
      </p:sp>
    </p:spTree>
    <p:extLst>
      <p:ext uri="{BB962C8B-B14F-4D97-AF65-F5344CB8AC3E}">
        <p14:creationId xmlns:p14="http://schemas.microsoft.com/office/powerpoint/2010/main" val="61163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32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CAEE1E8-F4EA-6AD0-8411-7C3089884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4920FC-49DE-EA2D-BA2E-FE5179A65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hlinkClick r:id="rId3" action="ppaction://hlinksldjump"/>
            <a:extLst>
              <a:ext uri="{FF2B5EF4-FFF2-40B4-BE49-F238E27FC236}">
                <a16:creationId xmlns:a16="http://schemas.microsoft.com/office/drawing/2014/main" id="{48353036-471B-32C8-162D-2B4728FB191B}"/>
              </a:ext>
            </a:extLst>
          </p:cNvPr>
          <p:cNvSpPr/>
          <p:nvPr/>
        </p:nvSpPr>
        <p:spPr>
          <a:xfrm>
            <a:off x="3267075" y="3429000"/>
            <a:ext cx="565785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  <a:extLst>
              <a:ext uri="{FF2B5EF4-FFF2-40B4-BE49-F238E27FC236}">
                <a16:creationId xmlns:a16="http://schemas.microsoft.com/office/drawing/2014/main" id="{8C473BD4-3A0A-90FC-7E96-86721385B565}"/>
              </a:ext>
            </a:extLst>
          </p:cNvPr>
          <p:cNvSpPr/>
          <p:nvPr/>
        </p:nvSpPr>
        <p:spPr>
          <a:xfrm>
            <a:off x="6219825" y="5838825"/>
            <a:ext cx="27051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hlinkClick r:id="rId5" action="ppaction://hlinksldjump"/>
            <a:extLst>
              <a:ext uri="{FF2B5EF4-FFF2-40B4-BE49-F238E27FC236}">
                <a16:creationId xmlns:a16="http://schemas.microsoft.com/office/drawing/2014/main" id="{EC062733-7CCD-7573-9481-12E9F4C85AF1}"/>
              </a:ext>
            </a:extLst>
          </p:cNvPr>
          <p:cNvSpPr/>
          <p:nvPr/>
        </p:nvSpPr>
        <p:spPr>
          <a:xfrm>
            <a:off x="3267075" y="5838825"/>
            <a:ext cx="27051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6" action="ppaction://hlinksldjump"/>
            <a:extLst>
              <a:ext uri="{FF2B5EF4-FFF2-40B4-BE49-F238E27FC236}">
                <a16:creationId xmlns:a16="http://schemas.microsoft.com/office/drawing/2014/main" id="{FDC9DB11-3EFA-7D08-D699-9E6DE19FFB6E}"/>
              </a:ext>
            </a:extLst>
          </p:cNvPr>
          <p:cNvSpPr/>
          <p:nvPr/>
        </p:nvSpPr>
        <p:spPr>
          <a:xfrm>
            <a:off x="3267075" y="2800350"/>
            <a:ext cx="56578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7" action="ppaction://hlinksldjump"/>
            <a:extLst>
              <a:ext uri="{FF2B5EF4-FFF2-40B4-BE49-F238E27FC236}">
                <a16:creationId xmlns:a16="http://schemas.microsoft.com/office/drawing/2014/main" id="{28E51C24-146B-341D-D28D-56DB6F50F4FC}"/>
              </a:ext>
            </a:extLst>
          </p:cNvPr>
          <p:cNvSpPr/>
          <p:nvPr/>
        </p:nvSpPr>
        <p:spPr>
          <a:xfrm>
            <a:off x="3267075" y="4800600"/>
            <a:ext cx="5657850" cy="4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截屏2023-05-12 21.06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>
            <a:hlinkClick r:id="rId3" action="ppaction://hlinksldjump"/>
          </p:cNvPr>
          <p:cNvSpPr/>
          <p:nvPr/>
        </p:nvSpPr>
        <p:spPr>
          <a:xfrm>
            <a:off x="3610612" y="5545457"/>
            <a:ext cx="4970145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确定</a:t>
            </a:r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2298065" y="4138297"/>
            <a:ext cx="3707131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语言</a:t>
            </a:r>
            <a:r>
              <a:rPr lang="en-US" altLang="zh-CN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...</a:t>
            </a:r>
          </a:p>
        </p:txBody>
      </p:sp>
      <p:sp>
        <p:nvSpPr>
          <p:cNvPr id="6" name="矩形 5"/>
          <p:cNvSpPr/>
          <p:nvPr/>
        </p:nvSpPr>
        <p:spPr>
          <a:xfrm>
            <a:off x="5229861" y="321946"/>
            <a:ext cx="1708785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选项</a:t>
            </a:r>
          </a:p>
        </p:txBody>
      </p:sp>
      <p:sp>
        <p:nvSpPr>
          <p:cNvPr id="7" name="矩形 6"/>
          <p:cNvSpPr/>
          <p:nvPr/>
        </p:nvSpPr>
        <p:spPr>
          <a:xfrm>
            <a:off x="2215201" y="876620"/>
            <a:ext cx="3528374" cy="36322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音乐</a:t>
            </a:r>
            <a:r>
              <a:rPr lang="en-US" altLang="zh-CN" sz="22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=100%</a:t>
            </a:r>
          </a:p>
        </p:txBody>
      </p:sp>
      <p:sp>
        <p:nvSpPr>
          <p:cNvPr id="8" name="矩形 7"/>
          <p:cNvSpPr/>
          <p:nvPr/>
        </p:nvSpPr>
        <p:spPr>
          <a:xfrm>
            <a:off x="7003732" y="872491"/>
            <a:ext cx="2223135" cy="36322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声音：</a:t>
            </a:r>
            <a:r>
              <a:rPr lang="en-US" altLang="zh-CN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100%</a:t>
            </a:r>
          </a:p>
        </p:txBody>
      </p:sp>
      <p:sp>
        <p:nvSpPr>
          <p:cNvPr id="9" name="矩形 8"/>
          <p:cNvSpPr/>
          <p:nvPr/>
        </p:nvSpPr>
        <p:spPr>
          <a:xfrm>
            <a:off x="2215201" y="1456217"/>
            <a:ext cx="3706495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反转鼠标：关</a:t>
            </a:r>
          </a:p>
        </p:txBody>
      </p:sp>
      <p:sp>
        <p:nvSpPr>
          <p:cNvPr id="10" name="矩形 9"/>
          <p:cNvSpPr/>
          <p:nvPr/>
        </p:nvSpPr>
        <p:spPr>
          <a:xfrm>
            <a:off x="6721396" y="1456217"/>
            <a:ext cx="2661443" cy="478791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敏感性：</a:t>
            </a:r>
            <a:r>
              <a:rPr lang="en-US" altLang="zh-CN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100%</a:t>
            </a:r>
          </a:p>
        </p:txBody>
      </p:sp>
      <p:pic>
        <p:nvPicPr>
          <p:cNvPr id="11" name="图片 10" descr="截屏2023-05-13 07.54.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1437006"/>
            <a:ext cx="152400" cy="4953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75382" y="2103121"/>
            <a:ext cx="3580285" cy="36322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视场角：正常</a:t>
            </a:r>
            <a:endParaRPr lang="en-US" altLang="zh-CN" sz="2000" dirty="0">
              <a:latin typeface="Unifont" panose="000B0609090203010103" pitchFamily="49" charset="2"/>
              <a:ea typeface="Unifont" panose="000B0609090203010103" pitchFamily="49" charset="2"/>
              <a:cs typeface="Unifont" panose="000B0609090203010103" pitchFamily="49" charset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79517" y="2103121"/>
            <a:ext cx="3706495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难度：简单</a:t>
            </a:r>
          </a:p>
        </p:txBody>
      </p:sp>
      <p:sp>
        <p:nvSpPr>
          <p:cNvPr id="14" name="矩形 13"/>
          <p:cNvSpPr/>
          <p:nvPr/>
        </p:nvSpPr>
        <p:spPr>
          <a:xfrm>
            <a:off x="2462533" y="2719077"/>
            <a:ext cx="3281042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抗锯齿：自动</a:t>
            </a:r>
          </a:p>
        </p:txBody>
      </p:sp>
      <p:sp>
        <p:nvSpPr>
          <p:cNvPr id="15" name="矩形 14">
            <a:hlinkClick r:id="rId6" action="ppaction://hlinksldjump"/>
          </p:cNvPr>
          <p:cNvSpPr/>
          <p:nvPr/>
        </p:nvSpPr>
        <p:spPr>
          <a:xfrm>
            <a:off x="2286637" y="3503932"/>
            <a:ext cx="3706495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视频设置</a:t>
            </a:r>
            <a:r>
              <a:rPr lang="en-US" altLang="zh-CN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...</a:t>
            </a:r>
          </a:p>
        </p:txBody>
      </p:sp>
      <p:sp>
        <p:nvSpPr>
          <p:cNvPr id="18" name="矩形 17">
            <a:hlinkClick r:id="rId7" action="ppaction://hlinksldjump"/>
          </p:cNvPr>
          <p:cNvSpPr/>
          <p:nvPr/>
        </p:nvSpPr>
        <p:spPr>
          <a:xfrm>
            <a:off x="6198869" y="3504566"/>
            <a:ext cx="3707131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控制</a:t>
            </a:r>
            <a:r>
              <a:rPr lang="en-US" altLang="zh-CN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...</a:t>
            </a:r>
          </a:p>
        </p:txBody>
      </p:sp>
      <p:sp>
        <p:nvSpPr>
          <p:cNvPr id="19" name="矩形 18">
            <a:hlinkClick r:id="rId8" action="ppaction://hlinksldjump"/>
          </p:cNvPr>
          <p:cNvSpPr/>
          <p:nvPr/>
        </p:nvSpPr>
        <p:spPr>
          <a:xfrm>
            <a:off x="6198869" y="4133852"/>
            <a:ext cx="3707131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聊天设置</a:t>
            </a:r>
            <a:r>
              <a:rPr lang="en-US" altLang="zh-CN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...</a:t>
            </a:r>
          </a:p>
        </p:txBody>
      </p:sp>
      <p:sp>
        <p:nvSpPr>
          <p:cNvPr id="20" name="矩形 19"/>
          <p:cNvSpPr/>
          <p:nvPr/>
        </p:nvSpPr>
        <p:spPr>
          <a:xfrm>
            <a:off x="2286000" y="4749801"/>
            <a:ext cx="3707131" cy="41846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资源包</a:t>
            </a:r>
            <a:r>
              <a:rPr lang="en-US" altLang="zh-CN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...</a:t>
            </a:r>
          </a:p>
        </p:txBody>
      </p:sp>
      <p:sp>
        <p:nvSpPr>
          <p:cNvPr id="21" name="矩形 20"/>
          <p:cNvSpPr/>
          <p:nvPr/>
        </p:nvSpPr>
        <p:spPr>
          <a:xfrm>
            <a:off x="6198871" y="4753612"/>
            <a:ext cx="3706495" cy="41846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旁观者设置</a:t>
            </a:r>
            <a:r>
              <a:rPr lang="en-US" altLang="zh-CN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FA969-24DE-AAF1-76EA-6B364D8A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327574-ADB3-598E-35E3-299DBD6AB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2824E6-D7CB-7827-8E4A-86AC9F4B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A9AC99FC-61AC-3199-7EE9-9DAC7480D6C1}"/>
              </a:ext>
            </a:extLst>
          </p:cNvPr>
          <p:cNvSpPr/>
          <p:nvPr/>
        </p:nvSpPr>
        <p:spPr>
          <a:xfrm>
            <a:off x="10030084" y="6176963"/>
            <a:ext cx="1953208" cy="572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2509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3-05-12 16.1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1"/>
            <a:ext cx="12192000" cy="68554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29861" y="321946"/>
            <a:ext cx="1708785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语言</a:t>
            </a:r>
            <a:r>
              <a:rPr lang="en-US" altLang="zh-CN" sz="24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...</a:t>
            </a:r>
          </a:p>
        </p:txBody>
      </p:sp>
      <p:sp>
        <p:nvSpPr>
          <p:cNvPr id="6" name="矩形 5"/>
          <p:cNvSpPr/>
          <p:nvPr/>
        </p:nvSpPr>
        <p:spPr>
          <a:xfrm>
            <a:off x="4955541" y="2846706"/>
            <a:ext cx="2444751" cy="36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简体中文</a:t>
            </a:r>
          </a:p>
        </p:txBody>
      </p:sp>
      <p:sp>
        <p:nvSpPr>
          <p:cNvPr id="7" name="矩形 6"/>
          <p:cNvSpPr/>
          <p:nvPr/>
        </p:nvSpPr>
        <p:spPr>
          <a:xfrm>
            <a:off x="2433637" y="5221608"/>
            <a:ext cx="7324725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（语言翻译不一定</a:t>
            </a:r>
            <a:r>
              <a:rPr lang="en-US" altLang="zh-CN" sz="24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100%</a:t>
            </a:r>
            <a:r>
              <a:rPr lang="zh-CN" altLang="en-US" sz="24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准确）</a:t>
            </a:r>
          </a:p>
        </p:txBody>
      </p:sp>
      <p:sp>
        <p:nvSpPr>
          <p:cNvPr id="16" name="矩形 15">
            <a:hlinkClick r:id="rId3" action="ppaction://hlinksldjump"/>
          </p:cNvPr>
          <p:cNvSpPr/>
          <p:nvPr/>
        </p:nvSpPr>
        <p:spPr>
          <a:xfrm>
            <a:off x="4218941" y="5921377"/>
            <a:ext cx="373126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确定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3-05-13 16.33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25391" y="390526"/>
            <a:ext cx="2141220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控制</a:t>
            </a:r>
          </a:p>
        </p:txBody>
      </p:sp>
      <p:sp>
        <p:nvSpPr>
          <p:cNvPr id="6" name="矩形 5"/>
          <p:cNvSpPr/>
          <p:nvPr/>
        </p:nvSpPr>
        <p:spPr>
          <a:xfrm>
            <a:off x="3916046" y="1208406"/>
            <a:ext cx="1268731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攻击</a:t>
            </a:r>
          </a:p>
        </p:txBody>
      </p:sp>
      <p:sp>
        <p:nvSpPr>
          <p:cNvPr id="7" name="矩形 6"/>
          <p:cNvSpPr/>
          <p:nvPr/>
        </p:nvSpPr>
        <p:spPr>
          <a:xfrm>
            <a:off x="3905886" y="1712595"/>
            <a:ext cx="1183275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前进</a:t>
            </a:r>
          </a:p>
        </p:txBody>
      </p:sp>
      <p:sp>
        <p:nvSpPr>
          <p:cNvPr id="8" name="矩形 7"/>
          <p:cNvSpPr/>
          <p:nvPr/>
        </p:nvSpPr>
        <p:spPr>
          <a:xfrm>
            <a:off x="4878072" y="1712595"/>
            <a:ext cx="306705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Unifont" panose="000B0609090203010103" pitchFamily="49" charset="2"/>
              <a:ea typeface="Unifont" panose="000B0609090203010103" pitchFamily="49" charset="2"/>
              <a:cs typeface="Unifont" panose="000B0609090203010103" pitchFamily="49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07157" y="2251075"/>
            <a:ext cx="1118234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后退</a:t>
            </a:r>
          </a:p>
        </p:txBody>
      </p:sp>
      <p:sp>
        <p:nvSpPr>
          <p:cNvPr id="10" name="矩形 9"/>
          <p:cNvSpPr/>
          <p:nvPr/>
        </p:nvSpPr>
        <p:spPr>
          <a:xfrm>
            <a:off x="3905886" y="2766695"/>
            <a:ext cx="702311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跳</a:t>
            </a:r>
          </a:p>
        </p:txBody>
      </p:sp>
      <p:sp>
        <p:nvSpPr>
          <p:cNvPr id="12" name="矩形 11"/>
          <p:cNvSpPr/>
          <p:nvPr/>
        </p:nvSpPr>
        <p:spPr>
          <a:xfrm>
            <a:off x="4570732" y="2765426"/>
            <a:ext cx="306705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Unifont" panose="000B0609090203010103" pitchFamily="49" charset="2"/>
              <a:ea typeface="Unifont" panose="000B0609090203010103" pitchFamily="49" charset="2"/>
              <a:cs typeface="Unifont" panose="000B0609090203010103" pitchFamily="49" charset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08426" y="3281046"/>
            <a:ext cx="1276351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丢弃</a:t>
            </a:r>
          </a:p>
        </p:txBody>
      </p:sp>
      <p:sp>
        <p:nvSpPr>
          <p:cNvPr id="14" name="矩形 13"/>
          <p:cNvSpPr/>
          <p:nvPr/>
        </p:nvSpPr>
        <p:spPr>
          <a:xfrm>
            <a:off x="3934348" y="3821112"/>
            <a:ext cx="1547994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聊天</a:t>
            </a:r>
          </a:p>
        </p:txBody>
      </p:sp>
      <p:sp>
        <p:nvSpPr>
          <p:cNvPr id="15" name="矩形 14"/>
          <p:cNvSpPr/>
          <p:nvPr/>
        </p:nvSpPr>
        <p:spPr>
          <a:xfrm>
            <a:off x="3921126" y="4336415"/>
            <a:ext cx="2315844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选择方块</a:t>
            </a:r>
          </a:p>
        </p:txBody>
      </p:sp>
      <p:sp>
        <p:nvSpPr>
          <p:cNvPr id="16" name="矩形 15"/>
          <p:cNvSpPr/>
          <p:nvPr/>
        </p:nvSpPr>
        <p:spPr>
          <a:xfrm>
            <a:off x="3909697" y="4862195"/>
            <a:ext cx="1275080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放大</a:t>
            </a:r>
          </a:p>
        </p:txBody>
      </p:sp>
      <p:sp>
        <p:nvSpPr>
          <p:cNvPr id="17" name="矩形 16"/>
          <p:cNvSpPr/>
          <p:nvPr/>
        </p:nvSpPr>
        <p:spPr>
          <a:xfrm>
            <a:off x="7980680" y="1208406"/>
            <a:ext cx="2092710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使用项目</a:t>
            </a:r>
          </a:p>
        </p:txBody>
      </p:sp>
      <p:sp>
        <p:nvSpPr>
          <p:cNvPr id="18" name="矩形 17"/>
          <p:cNvSpPr/>
          <p:nvPr/>
        </p:nvSpPr>
        <p:spPr>
          <a:xfrm>
            <a:off x="7980681" y="1712595"/>
            <a:ext cx="1141460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向左</a:t>
            </a:r>
          </a:p>
        </p:txBody>
      </p:sp>
      <p:sp>
        <p:nvSpPr>
          <p:cNvPr id="19" name="矩形 18"/>
          <p:cNvSpPr/>
          <p:nvPr/>
        </p:nvSpPr>
        <p:spPr>
          <a:xfrm>
            <a:off x="7967346" y="2261235"/>
            <a:ext cx="1218565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向右</a:t>
            </a:r>
          </a:p>
        </p:txBody>
      </p:sp>
      <p:sp>
        <p:nvSpPr>
          <p:cNvPr id="20" name="矩形 19"/>
          <p:cNvSpPr/>
          <p:nvPr/>
        </p:nvSpPr>
        <p:spPr>
          <a:xfrm>
            <a:off x="7969252" y="2762886"/>
            <a:ext cx="1152889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潜行</a:t>
            </a:r>
          </a:p>
        </p:txBody>
      </p:sp>
      <p:sp>
        <p:nvSpPr>
          <p:cNvPr id="21" name="矩形 20"/>
          <p:cNvSpPr/>
          <p:nvPr/>
        </p:nvSpPr>
        <p:spPr>
          <a:xfrm>
            <a:off x="7967344" y="3314066"/>
            <a:ext cx="1152889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背包</a:t>
            </a:r>
          </a:p>
        </p:txBody>
      </p:sp>
      <p:sp>
        <p:nvSpPr>
          <p:cNvPr id="22" name="矩形 21"/>
          <p:cNvSpPr/>
          <p:nvPr/>
        </p:nvSpPr>
        <p:spPr>
          <a:xfrm>
            <a:off x="8952866" y="3314066"/>
            <a:ext cx="505460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Unifont" panose="000B0609090203010103" pitchFamily="49" charset="2"/>
              <a:ea typeface="Unifont" panose="000B0609090203010103" pitchFamily="49" charset="2"/>
              <a:cs typeface="Unifont" panose="000B0609090203010103" pitchFamily="49" charset="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67346" y="3865246"/>
            <a:ext cx="2619692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玩家列表</a:t>
            </a:r>
          </a:p>
        </p:txBody>
      </p:sp>
      <p:sp>
        <p:nvSpPr>
          <p:cNvPr id="24" name="矩形 23"/>
          <p:cNvSpPr/>
          <p:nvPr/>
        </p:nvSpPr>
        <p:spPr>
          <a:xfrm>
            <a:off x="9458326" y="3865246"/>
            <a:ext cx="306705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Unifont" panose="000B0609090203010103" pitchFamily="49" charset="2"/>
              <a:ea typeface="Unifont" panose="000B0609090203010103" pitchFamily="49" charset="2"/>
              <a:cs typeface="Unifont" panose="000B0609090203010103" pitchFamily="49" charset="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69252" y="4328795"/>
            <a:ext cx="1216659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疾跑</a:t>
            </a:r>
          </a:p>
        </p:txBody>
      </p:sp>
      <p:sp>
        <p:nvSpPr>
          <p:cNvPr id="26" name="矩形 25"/>
          <p:cNvSpPr/>
          <p:nvPr/>
        </p:nvSpPr>
        <p:spPr>
          <a:xfrm>
            <a:off x="7967346" y="4841875"/>
            <a:ext cx="1216659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副手</a:t>
            </a:r>
          </a:p>
        </p:txBody>
      </p:sp>
      <p:sp>
        <p:nvSpPr>
          <p:cNvPr id="27" name="矩形 26"/>
          <p:cNvSpPr/>
          <p:nvPr/>
        </p:nvSpPr>
        <p:spPr>
          <a:xfrm>
            <a:off x="8939531" y="4822191"/>
            <a:ext cx="505460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Unifont" panose="000B0609090203010103" pitchFamily="49" charset="2"/>
              <a:ea typeface="Unifont" panose="000B0609090203010103" pitchFamily="49" charset="2"/>
              <a:cs typeface="Unifont" panose="000B0609090203010103" pitchFamily="49" charset="2"/>
            </a:endParaRPr>
          </a:p>
        </p:txBody>
      </p:sp>
      <p:sp>
        <p:nvSpPr>
          <p:cNvPr id="28" name="矩形 27">
            <a:hlinkClick r:id="rId3" action="ppaction://hlinksldjump"/>
          </p:cNvPr>
          <p:cNvSpPr/>
          <p:nvPr/>
        </p:nvSpPr>
        <p:spPr>
          <a:xfrm>
            <a:off x="3605529" y="5548632"/>
            <a:ext cx="4982211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确定</a:t>
            </a:r>
          </a:p>
        </p:txBody>
      </p:sp>
      <p:sp>
        <p:nvSpPr>
          <p:cNvPr id="29" name="矩形 28"/>
          <p:cNvSpPr/>
          <p:nvPr/>
        </p:nvSpPr>
        <p:spPr>
          <a:xfrm>
            <a:off x="2206626" y="1174117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按钮</a:t>
            </a:r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1</a:t>
            </a:r>
          </a:p>
        </p:txBody>
      </p:sp>
      <p:sp>
        <p:nvSpPr>
          <p:cNvPr id="30" name="矩形 29"/>
          <p:cNvSpPr/>
          <p:nvPr/>
        </p:nvSpPr>
        <p:spPr>
          <a:xfrm>
            <a:off x="6276341" y="1172846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按钮</a:t>
            </a:r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2</a:t>
            </a:r>
          </a:p>
        </p:txBody>
      </p:sp>
      <p:sp>
        <p:nvSpPr>
          <p:cNvPr id="31" name="矩形 30"/>
          <p:cNvSpPr/>
          <p:nvPr/>
        </p:nvSpPr>
        <p:spPr>
          <a:xfrm>
            <a:off x="2206626" y="1703072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W</a:t>
            </a:r>
          </a:p>
        </p:txBody>
      </p:sp>
      <p:sp>
        <p:nvSpPr>
          <p:cNvPr id="32" name="矩形 31"/>
          <p:cNvSpPr/>
          <p:nvPr/>
        </p:nvSpPr>
        <p:spPr>
          <a:xfrm>
            <a:off x="6276341" y="1696086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S</a:t>
            </a:r>
          </a:p>
        </p:txBody>
      </p:sp>
      <p:sp>
        <p:nvSpPr>
          <p:cNvPr id="33" name="矩形 32"/>
          <p:cNvSpPr/>
          <p:nvPr/>
        </p:nvSpPr>
        <p:spPr>
          <a:xfrm>
            <a:off x="2206626" y="2216152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A</a:t>
            </a:r>
          </a:p>
        </p:txBody>
      </p:sp>
      <p:sp>
        <p:nvSpPr>
          <p:cNvPr id="34" name="矩形 33"/>
          <p:cNvSpPr/>
          <p:nvPr/>
        </p:nvSpPr>
        <p:spPr>
          <a:xfrm>
            <a:off x="6276341" y="2216152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D</a:t>
            </a:r>
          </a:p>
        </p:txBody>
      </p:sp>
      <p:sp>
        <p:nvSpPr>
          <p:cNvPr id="35" name="矩形 34"/>
          <p:cNvSpPr/>
          <p:nvPr/>
        </p:nvSpPr>
        <p:spPr>
          <a:xfrm>
            <a:off x="2206626" y="2742566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空格</a:t>
            </a:r>
          </a:p>
        </p:txBody>
      </p:sp>
      <p:sp>
        <p:nvSpPr>
          <p:cNvPr id="36" name="矩形 35"/>
          <p:cNvSpPr/>
          <p:nvPr/>
        </p:nvSpPr>
        <p:spPr>
          <a:xfrm>
            <a:off x="6273801" y="2736852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左</a:t>
            </a:r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SHIFT</a:t>
            </a:r>
          </a:p>
        </p:txBody>
      </p:sp>
      <p:sp>
        <p:nvSpPr>
          <p:cNvPr id="37" name="矩形 36"/>
          <p:cNvSpPr/>
          <p:nvPr/>
        </p:nvSpPr>
        <p:spPr>
          <a:xfrm>
            <a:off x="2207895" y="3258186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Q</a:t>
            </a:r>
          </a:p>
        </p:txBody>
      </p:sp>
      <p:sp>
        <p:nvSpPr>
          <p:cNvPr id="38" name="矩形 37"/>
          <p:cNvSpPr/>
          <p:nvPr/>
        </p:nvSpPr>
        <p:spPr>
          <a:xfrm>
            <a:off x="6273801" y="3251837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E</a:t>
            </a:r>
          </a:p>
        </p:txBody>
      </p:sp>
      <p:sp>
        <p:nvSpPr>
          <p:cNvPr id="39" name="矩形 38"/>
          <p:cNvSpPr/>
          <p:nvPr/>
        </p:nvSpPr>
        <p:spPr>
          <a:xfrm>
            <a:off x="2206626" y="3782061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T</a:t>
            </a:r>
          </a:p>
        </p:txBody>
      </p:sp>
      <p:sp>
        <p:nvSpPr>
          <p:cNvPr id="40" name="矩形 39"/>
          <p:cNvSpPr/>
          <p:nvPr/>
        </p:nvSpPr>
        <p:spPr>
          <a:xfrm>
            <a:off x="6273801" y="3778252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TAB</a:t>
            </a:r>
          </a:p>
        </p:txBody>
      </p:sp>
      <p:sp>
        <p:nvSpPr>
          <p:cNvPr id="41" name="矩形 40"/>
          <p:cNvSpPr/>
          <p:nvPr/>
        </p:nvSpPr>
        <p:spPr>
          <a:xfrm>
            <a:off x="2218055" y="4308477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按钮</a:t>
            </a:r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3</a:t>
            </a:r>
          </a:p>
        </p:txBody>
      </p:sp>
      <p:sp>
        <p:nvSpPr>
          <p:cNvPr id="42" name="矩形 41"/>
          <p:cNvSpPr/>
          <p:nvPr/>
        </p:nvSpPr>
        <p:spPr>
          <a:xfrm>
            <a:off x="6273801" y="4302126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R</a:t>
            </a:r>
          </a:p>
        </p:txBody>
      </p:sp>
      <p:sp>
        <p:nvSpPr>
          <p:cNvPr id="43" name="矩形 42"/>
          <p:cNvSpPr/>
          <p:nvPr/>
        </p:nvSpPr>
        <p:spPr>
          <a:xfrm>
            <a:off x="2211706" y="4826001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C</a:t>
            </a:r>
          </a:p>
        </p:txBody>
      </p:sp>
      <p:sp>
        <p:nvSpPr>
          <p:cNvPr id="44" name="矩形 43"/>
          <p:cNvSpPr/>
          <p:nvPr/>
        </p:nvSpPr>
        <p:spPr>
          <a:xfrm>
            <a:off x="6273801" y="4814572"/>
            <a:ext cx="1658620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F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3-05-13 19.14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78400" y="390526"/>
            <a:ext cx="2501105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聊天设置</a:t>
            </a:r>
            <a:r>
              <a:rPr lang="en-US" altLang="zh-CN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...</a:t>
            </a:r>
          </a:p>
        </p:txBody>
      </p:sp>
      <p:sp>
        <p:nvSpPr>
          <p:cNvPr id="9" name="矩形 8"/>
          <p:cNvSpPr/>
          <p:nvPr/>
        </p:nvSpPr>
        <p:spPr>
          <a:xfrm>
            <a:off x="2216786" y="1176657"/>
            <a:ext cx="3706495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聊天：显示</a:t>
            </a:r>
          </a:p>
        </p:txBody>
      </p:sp>
      <p:sp>
        <p:nvSpPr>
          <p:cNvPr id="6" name="矩形 5"/>
          <p:cNvSpPr/>
          <p:nvPr/>
        </p:nvSpPr>
        <p:spPr>
          <a:xfrm>
            <a:off x="6276342" y="1176657"/>
            <a:ext cx="3706495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颜色：开</a:t>
            </a:r>
          </a:p>
        </p:txBody>
      </p:sp>
      <p:sp>
        <p:nvSpPr>
          <p:cNvPr id="7" name="矩形 6"/>
          <p:cNvSpPr/>
          <p:nvPr/>
        </p:nvSpPr>
        <p:spPr>
          <a:xfrm>
            <a:off x="2216786" y="1795146"/>
            <a:ext cx="3706495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网页链接：开</a:t>
            </a:r>
          </a:p>
        </p:txBody>
      </p:sp>
      <p:sp>
        <p:nvSpPr>
          <p:cNvPr id="14" name="矩形 13"/>
          <p:cNvSpPr/>
          <p:nvPr/>
        </p:nvSpPr>
        <p:spPr>
          <a:xfrm>
            <a:off x="6878955" y="1821815"/>
            <a:ext cx="2457451" cy="36322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不透明度：</a:t>
            </a:r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100%</a:t>
            </a:r>
          </a:p>
        </p:txBody>
      </p:sp>
      <p:sp>
        <p:nvSpPr>
          <p:cNvPr id="8" name="矩形 7"/>
          <p:cNvSpPr/>
          <p:nvPr/>
        </p:nvSpPr>
        <p:spPr>
          <a:xfrm>
            <a:off x="6880225" y="2440306"/>
            <a:ext cx="2457451" cy="36322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大小：</a:t>
            </a:r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100%</a:t>
            </a:r>
          </a:p>
        </p:txBody>
      </p:sp>
      <p:sp>
        <p:nvSpPr>
          <p:cNvPr id="10" name="矩形 9"/>
          <p:cNvSpPr/>
          <p:nvPr/>
        </p:nvSpPr>
        <p:spPr>
          <a:xfrm>
            <a:off x="2619376" y="3047366"/>
            <a:ext cx="3089275" cy="36322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聚焦高度：</a:t>
            </a:r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180px</a:t>
            </a:r>
          </a:p>
        </p:txBody>
      </p:sp>
      <p:sp>
        <p:nvSpPr>
          <p:cNvPr id="11" name="矩形 10"/>
          <p:cNvSpPr/>
          <p:nvPr/>
        </p:nvSpPr>
        <p:spPr>
          <a:xfrm>
            <a:off x="6489066" y="3058797"/>
            <a:ext cx="3536632" cy="47244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未对焦高度：</a:t>
            </a:r>
            <a:r>
              <a:rPr lang="en-US" altLang="zh-CN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90px</a:t>
            </a:r>
          </a:p>
        </p:txBody>
      </p:sp>
      <p:pic>
        <p:nvPicPr>
          <p:cNvPr id="12" name="图片 11" descr="截屏2023-05-13 07.54.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60" y="3023235"/>
            <a:ext cx="152400" cy="4953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216786" y="2443481"/>
            <a:ext cx="3706495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链接提示：开</a:t>
            </a:r>
          </a:p>
        </p:txBody>
      </p:sp>
      <p:sp>
        <p:nvSpPr>
          <p:cNvPr id="15" name="矩形 14"/>
          <p:cNvSpPr/>
          <p:nvPr/>
        </p:nvSpPr>
        <p:spPr>
          <a:xfrm>
            <a:off x="2596516" y="3710306"/>
            <a:ext cx="3089275" cy="36322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宽度：</a:t>
            </a:r>
            <a:r>
              <a:rPr lang="en-US" altLang="zh-CN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320px</a:t>
            </a:r>
          </a:p>
        </p:txBody>
      </p:sp>
      <p:sp>
        <p:nvSpPr>
          <p:cNvPr id="16" name="矩形 15"/>
          <p:cNvSpPr/>
          <p:nvPr/>
        </p:nvSpPr>
        <p:spPr>
          <a:xfrm>
            <a:off x="5025391" y="4358006"/>
            <a:ext cx="2501104" cy="363220"/>
          </a:xfrm>
          <a:prstGeom prst="rect">
            <a:avLst/>
          </a:prstGeom>
          <a:solidFill>
            <a:srgbClr val="16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聊天设置</a:t>
            </a:r>
            <a:r>
              <a:rPr lang="en-US" altLang="zh-CN" sz="2000" dirty="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...</a:t>
            </a:r>
          </a:p>
        </p:txBody>
      </p:sp>
      <p:sp>
        <p:nvSpPr>
          <p:cNvPr id="17" name="矩形 16"/>
          <p:cNvSpPr/>
          <p:nvPr/>
        </p:nvSpPr>
        <p:spPr>
          <a:xfrm>
            <a:off x="2152492" y="4911092"/>
            <a:ext cx="3706495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显示角：开</a:t>
            </a:r>
          </a:p>
        </p:txBody>
      </p:sp>
      <p:sp>
        <p:nvSpPr>
          <p:cNvPr id="28" name="矩形 27">
            <a:hlinkClick r:id="rId4" action="ppaction://hlinksldjump"/>
          </p:cNvPr>
          <p:cNvSpPr/>
          <p:nvPr/>
        </p:nvSpPr>
        <p:spPr>
          <a:xfrm>
            <a:off x="3604895" y="5558792"/>
            <a:ext cx="4982211" cy="418465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Unifont" panose="000B0609090203010103" pitchFamily="49" charset="2"/>
                <a:ea typeface="Unifont" panose="000B0609090203010103" pitchFamily="49" charset="2"/>
                <a:cs typeface="Unifont" panose="000B0609090203010103" pitchFamily="49" charset="2"/>
              </a:rPr>
              <a:t>确定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EE84CB-BCE2-F981-AB51-4F7039A7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hlinkClick r:id="rId3" action="ppaction://hlinksldjump"/>
            <a:extLst>
              <a:ext uri="{FF2B5EF4-FFF2-40B4-BE49-F238E27FC236}">
                <a16:creationId xmlns:a16="http://schemas.microsoft.com/office/drawing/2014/main" id="{0B27BC5F-D194-14A4-86F9-B8BB5839193F}"/>
              </a:ext>
            </a:extLst>
          </p:cNvPr>
          <p:cNvSpPr/>
          <p:nvPr/>
        </p:nvSpPr>
        <p:spPr>
          <a:xfrm>
            <a:off x="8391525" y="6115050"/>
            <a:ext cx="2095500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hlinkClick r:id="rId4" action="ppaction://hlinksldjump"/>
            <a:extLst>
              <a:ext uri="{FF2B5EF4-FFF2-40B4-BE49-F238E27FC236}">
                <a16:creationId xmlns:a16="http://schemas.microsoft.com/office/drawing/2014/main" id="{7D971D4D-A4C3-346D-E4A1-94500F1A6BB1}"/>
              </a:ext>
            </a:extLst>
          </p:cNvPr>
          <p:cNvSpPr/>
          <p:nvPr/>
        </p:nvSpPr>
        <p:spPr>
          <a:xfrm>
            <a:off x="7658100" y="5467350"/>
            <a:ext cx="282892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82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126</TotalTime>
  <Words>185</Words>
  <Application>Microsoft Office PowerPoint</Application>
  <PresentationFormat>宽屏</PresentationFormat>
  <Paragraphs>76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宋体</vt:lpstr>
      <vt:lpstr>Arial</vt:lpstr>
      <vt:lpstr>Calibri</vt:lpstr>
      <vt:lpstr>Unifont</vt:lpstr>
      <vt:lpstr>Office 主题​​</vt:lpstr>
      <vt:lpstr>隆重推出： Minecraft For PowerPoint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展示完毕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博皓 杨</cp:lastModifiedBy>
  <cp:revision>72</cp:revision>
  <dcterms:created xsi:type="dcterms:W3CDTF">2023-06-21T13:12:49Z</dcterms:created>
  <dcterms:modified xsi:type="dcterms:W3CDTF">2023-06-24T07:08:15Z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2052-5.4.0.7913</vt:lpwstr>
  </property>
  <property fmtid="{D5CDD505-2E9C-101B-9397-08002B2CF9AE}" pid="3" name="ICV">
    <vt:lpwstr>E85C88ADCD9537A029895764DE272268_41</vt:lpwstr>
  </property>
</Properties>
</file>